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8288000" cy="9791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821"/>
    <a:srgbClr val="063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02485"/>
            <a:ext cx="13716000" cy="3408962"/>
          </a:xfrm>
        </p:spPr>
        <p:txBody>
          <a:bodyPr anchor="b"/>
          <a:lstStyle>
            <a:lvl1pPr algn="ctr">
              <a:defRPr sz="85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42910"/>
            <a:ext cx="13716000" cy="2364060"/>
          </a:xfrm>
        </p:spPr>
        <p:txBody>
          <a:bodyPr/>
          <a:lstStyle>
            <a:lvl1pPr marL="0" indent="0" algn="ctr">
              <a:buNone/>
              <a:defRPr sz="3427"/>
            </a:lvl1pPr>
            <a:lvl2pPr marL="652790" indent="0" algn="ctr">
              <a:buNone/>
              <a:defRPr sz="2856"/>
            </a:lvl2pPr>
            <a:lvl3pPr marL="1305580" indent="0" algn="ctr">
              <a:buNone/>
              <a:defRPr sz="2570"/>
            </a:lvl3pPr>
            <a:lvl4pPr marL="1958370" indent="0" algn="ctr">
              <a:buNone/>
              <a:defRPr sz="2284"/>
            </a:lvl4pPr>
            <a:lvl5pPr marL="2611161" indent="0" algn="ctr">
              <a:buNone/>
              <a:defRPr sz="2284"/>
            </a:lvl5pPr>
            <a:lvl6pPr marL="3263951" indent="0" algn="ctr">
              <a:buNone/>
              <a:defRPr sz="2284"/>
            </a:lvl6pPr>
            <a:lvl7pPr marL="3916741" indent="0" algn="ctr">
              <a:buNone/>
              <a:defRPr sz="2284"/>
            </a:lvl7pPr>
            <a:lvl8pPr marL="4569531" indent="0" algn="ctr">
              <a:buNone/>
              <a:defRPr sz="2284"/>
            </a:lvl8pPr>
            <a:lvl9pPr marL="5222321" indent="0" algn="ctr">
              <a:buNone/>
              <a:defRPr sz="228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500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89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21317"/>
            <a:ext cx="3943350" cy="829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21317"/>
            <a:ext cx="11601450" cy="82980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26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131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441127"/>
            <a:ext cx="15773400" cy="4073074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552734"/>
            <a:ext cx="15773400" cy="2141934"/>
          </a:xfrm>
        </p:spPr>
        <p:txBody>
          <a:bodyPr/>
          <a:lstStyle>
            <a:lvl1pPr marL="0" indent="0">
              <a:buNone/>
              <a:defRPr sz="3427">
                <a:solidFill>
                  <a:schemeClr val="tx1">
                    <a:tint val="75000"/>
                  </a:schemeClr>
                </a:solidFill>
              </a:defRPr>
            </a:lvl1pPr>
            <a:lvl2pPr marL="652790" indent="0">
              <a:buNone/>
              <a:defRPr sz="2856">
                <a:solidFill>
                  <a:schemeClr val="tx1">
                    <a:tint val="75000"/>
                  </a:schemeClr>
                </a:solidFill>
              </a:defRPr>
            </a:lvl2pPr>
            <a:lvl3pPr marL="1305580" indent="0">
              <a:buNone/>
              <a:defRPr sz="2570">
                <a:solidFill>
                  <a:schemeClr val="tx1">
                    <a:tint val="75000"/>
                  </a:schemeClr>
                </a:solidFill>
              </a:defRPr>
            </a:lvl3pPr>
            <a:lvl4pPr marL="1958370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4pPr>
            <a:lvl5pPr marL="261116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5pPr>
            <a:lvl6pPr marL="326395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6pPr>
            <a:lvl7pPr marL="391674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7pPr>
            <a:lvl8pPr marL="456953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8pPr>
            <a:lvl9pPr marL="522232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9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606587"/>
            <a:ext cx="7772400" cy="62127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606587"/>
            <a:ext cx="7772400" cy="62127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029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21318"/>
            <a:ext cx="15773400" cy="18926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400327"/>
            <a:ext cx="7736681" cy="1176363"/>
          </a:xfrm>
        </p:spPr>
        <p:txBody>
          <a:bodyPr anchor="b"/>
          <a:lstStyle>
            <a:lvl1pPr marL="0" indent="0">
              <a:buNone/>
              <a:defRPr sz="3427" b="1"/>
            </a:lvl1pPr>
            <a:lvl2pPr marL="652790" indent="0">
              <a:buNone/>
              <a:defRPr sz="2856" b="1"/>
            </a:lvl2pPr>
            <a:lvl3pPr marL="1305580" indent="0">
              <a:buNone/>
              <a:defRPr sz="2570" b="1"/>
            </a:lvl3pPr>
            <a:lvl4pPr marL="1958370" indent="0">
              <a:buNone/>
              <a:defRPr sz="2284" b="1"/>
            </a:lvl4pPr>
            <a:lvl5pPr marL="2611161" indent="0">
              <a:buNone/>
              <a:defRPr sz="2284" b="1"/>
            </a:lvl5pPr>
            <a:lvl6pPr marL="3263951" indent="0">
              <a:buNone/>
              <a:defRPr sz="2284" b="1"/>
            </a:lvl6pPr>
            <a:lvl7pPr marL="3916741" indent="0">
              <a:buNone/>
              <a:defRPr sz="2284" b="1"/>
            </a:lvl7pPr>
            <a:lvl8pPr marL="4569531" indent="0">
              <a:buNone/>
              <a:defRPr sz="2284" b="1"/>
            </a:lvl8pPr>
            <a:lvl9pPr marL="5222321" indent="0">
              <a:buNone/>
              <a:defRPr sz="22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576690"/>
            <a:ext cx="7736681" cy="526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400327"/>
            <a:ext cx="7774782" cy="1176363"/>
          </a:xfrm>
        </p:spPr>
        <p:txBody>
          <a:bodyPr anchor="b"/>
          <a:lstStyle>
            <a:lvl1pPr marL="0" indent="0">
              <a:buNone/>
              <a:defRPr sz="3427" b="1"/>
            </a:lvl1pPr>
            <a:lvl2pPr marL="652790" indent="0">
              <a:buNone/>
              <a:defRPr sz="2856" b="1"/>
            </a:lvl2pPr>
            <a:lvl3pPr marL="1305580" indent="0">
              <a:buNone/>
              <a:defRPr sz="2570" b="1"/>
            </a:lvl3pPr>
            <a:lvl4pPr marL="1958370" indent="0">
              <a:buNone/>
              <a:defRPr sz="2284" b="1"/>
            </a:lvl4pPr>
            <a:lvl5pPr marL="2611161" indent="0">
              <a:buNone/>
              <a:defRPr sz="2284" b="1"/>
            </a:lvl5pPr>
            <a:lvl6pPr marL="3263951" indent="0">
              <a:buNone/>
              <a:defRPr sz="2284" b="1"/>
            </a:lvl6pPr>
            <a:lvl7pPr marL="3916741" indent="0">
              <a:buNone/>
              <a:defRPr sz="2284" b="1"/>
            </a:lvl7pPr>
            <a:lvl8pPr marL="4569531" indent="0">
              <a:buNone/>
              <a:defRPr sz="2284" b="1"/>
            </a:lvl8pPr>
            <a:lvl9pPr marL="5222321" indent="0">
              <a:buNone/>
              <a:defRPr sz="22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576690"/>
            <a:ext cx="7774782" cy="526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69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99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294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52780"/>
            <a:ext cx="5898356" cy="2284730"/>
          </a:xfrm>
        </p:spPr>
        <p:txBody>
          <a:bodyPr anchor="b"/>
          <a:lstStyle>
            <a:lvl1pPr>
              <a:defRPr sz="45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09824"/>
            <a:ext cx="9258300" cy="6958453"/>
          </a:xfrm>
        </p:spPr>
        <p:txBody>
          <a:bodyPr/>
          <a:lstStyle>
            <a:lvl1pPr>
              <a:defRPr sz="4569"/>
            </a:lvl1pPr>
            <a:lvl2pPr>
              <a:defRPr sz="3998"/>
            </a:lvl2pPr>
            <a:lvl3pPr>
              <a:defRPr sz="3427"/>
            </a:lvl3pPr>
            <a:lvl4pPr>
              <a:defRPr sz="2856"/>
            </a:lvl4pPr>
            <a:lvl5pPr>
              <a:defRPr sz="2856"/>
            </a:lvl5pPr>
            <a:lvl6pPr>
              <a:defRPr sz="2856"/>
            </a:lvl6pPr>
            <a:lvl7pPr>
              <a:defRPr sz="2856"/>
            </a:lvl7pPr>
            <a:lvl8pPr>
              <a:defRPr sz="2856"/>
            </a:lvl8pPr>
            <a:lvl9pPr>
              <a:defRPr sz="285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937510"/>
            <a:ext cx="5898356" cy="5442101"/>
          </a:xfrm>
        </p:spPr>
        <p:txBody>
          <a:bodyPr/>
          <a:lstStyle>
            <a:lvl1pPr marL="0" indent="0">
              <a:buNone/>
              <a:defRPr sz="2284"/>
            </a:lvl1pPr>
            <a:lvl2pPr marL="652790" indent="0">
              <a:buNone/>
              <a:defRPr sz="1999"/>
            </a:lvl2pPr>
            <a:lvl3pPr marL="1305580" indent="0">
              <a:buNone/>
              <a:defRPr sz="1713"/>
            </a:lvl3pPr>
            <a:lvl4pPr marL="1958370" indent="0">
              <a:buNone/>
              <a:defRPr sz="1428"/>
            </a:lvl4pPr>
            <a:lvl5pPr marL="2611161" indent="0">
              <a:buNone/>
              <a:defRPr sz="1428"/>
            </a:lvl5pPr>
            <a:lvl6pPr marL="3263951" indent="0">
              <a:buNone/>
              <a:defRPr sz="1428"/>
            </a:lvl6pPr>
            <a:lvl7pPr marL="3916741" indent="0">
              <a:buNone/>
              <a:defRPr sz="1428"/>
            </a:lvl7pPr>
            <a:lvl8pPr marL="4569531" indent="0">
              <a:buNone/>
              <a:defRPr sz="1428"/>
            </a:lvl8pPr>
            <a:lvl9pPr marL="5222321" indent="0">
              <a:buNone/>
              <a:defRPr sz="142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54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52780"/>
            <a:ext cx="5898356" cy="2284730"/>
          </a:xfrm>
        </p:spPr>
        <p:txBody>
          <a:bodyPr anchor="b"/>
          <a:lstStyle>
            <a:lvl1pPr>
              <a:defRPr sz="45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09824"/>
            <a:ext cx="9258300" cy="6958453"/>
          </a:xfrm>
        </p:spPr>
        <p:txBody>
          <a:bodyPr anchor="t"/>
          <a:lstStyle>
            <a:lvl1pPr marL="0" indent="0">
              <a:buNone/>
              <a:defRPr sz="4569"/>
            </a:lvl1pPr>
            <a:lvl2pPr marL="652790" indent="0">
              <a:buNone/>
              <a:defRPr sz="3998"/>
            </a:lvl2pPr>
            <a:lvl3pPr marL="1305580" indent="0">
              <a:buNone/>
              <a:defRPr sz="3427"/>
            </a:lvl3pPr>
            <a:lvl4pPr marL="1958370" indent="0">
              <a:buNone/>
              <a:defRPr sz="2856"/>
            </a:lvl4pPr>
            <a:lvl5pPr marL="2611161" indent="0">
              <a:buNone/>
              <a:defRPr sz="2856"/>
            </a:lvl5pPr>
            <a:lvl6pPr marL="3263951" indent="0">
              <a:buNone/>
              <a:defRPr sz="2856"/>
            </a:lvl6pPr>
            <a:lvl7pPr marL="3916741" indent="0">
              <a:buNone/>
              <a:defRPr sz="2856"/>
            </a:lvl7pPr>
            <a:lvl8pPr marL="4569531" indent="0">
              <a:buNone/>
              <a:defRPr sz="2856"/>
            </a:lvl8pPr>
            <a:lvl9pPr marL="5222321" indent="0">
              <a:buNone/>
              <a:defRPr sz="28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937510"/>
            <a:ext cx="5898356" cy="5442101"/>
          </a:xfrm>
        </p:spPr>
        <p:txBody>
          <a:bodyPr/>
          <a:lstStyle>
            <a:lvl1pPr marL="0" indent="0">
              <a:buNone/>
              <a:defRPr sz="2284"/>
            </a:lvl1pPr>
            <a:lvl2pPr marL="652790" indent="0">
              <a:buNone/>
              <a:defRPr sz="1999"/>
            </a:lvl2pPr>
            <a:lvl3pPr marL="1305580" indent="0">
              <a:buNone/>
              <a:defRPr sz="1713"/>
            </a:lvl3pPr>
            <a:lvl4pPr marL="1958370" indent="0">
              <a:buNone/>
              <a:defRPr sz="1428"/>
            </a:lvl4pPr>
            <a:lvl5pPr marL="2611161" indent="0">
              <a:buNone/>
              <a:defRPr sz="1428"/>
            </a:lvl5pPr>
            <a:lvl6pPr marL="3263951" indent="0">
              <a:buNone/>
              <a:defRPr sz="1428"/>
            </a:lvl6pPr>
            <a:lvl7pPr marL="3916741" indent="0">
              <a:buNone/>
              <a:defRPr sz="1428"/>
            </a:lvl7pPr>
            <a:lvl8pPr marL="4569531" indent="0">
              <a:buNone/>
              <a:defRPr sz="1428"/>
            </a:lvl8pPr>
            <a:lvl9pPr marL="5222321" indent="0">
              <a:buNone/>
              <a:defRPr sz="142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41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21318"/>
            <a:ext cx="15773400" cy="189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606587"/>
            <a:ext cx="15773400" cy="6212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075456"/>
            <a:ext cx="41148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436C-51B7-4C16-8515-AB8CD85E4FE4}" type="datetimeFigureOut">
              <a:rPr lang="da-DK" smtClean="0"/>
              <a:t>02-12-2022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075456"/>
            <a:ext cx="61722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075456"/>
            <a:ext cx="41148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252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05580" rtl="0" eaLnBrk="1" latinLnBrk="0" hangingPunct="1">
        <a:lnSpc>
          <a:spcPct val="90000"/>
        </a:lnSpc>
        <a:spcBef>
          <a:spcPct val="0"/>
        </a:spcBef>
        <a:buNone/>
        <a:defRPr sz="62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395" indent="-326395" algn="l" defTabSz="1305580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3998" kern="1200">
          <a:solidFill>
            <a:schemeClr val="tx1"/>
          </a:solidFill>
          <a:latin typeface="+mn-lt"/>
          <a:ea typeface="+mn-ea"/>
          <a:cs typeface="+mn-cs"/>
        </a:defRPr>
      </a:lvl1pPr>
      <a:lvl2pPr marL="979185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3427" kern="1200">
          <a:solidFill>
            <a:schemeClr val="tx1"/>
          </a:solidFill>
          <a:latin typeface="+mn-lt"/>
          <a:ea typeface="+mn-ea"/>
          <a:cs typeface="+mn-cs"/>
        </a:defRPr>
      </a:lvl2pPr>
      <a:lvl3pPr marL="1631975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3pPr>
      <a:lvl4pPr marL="228476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4pPr>
      <a:lvl5pPr marL="293755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4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6pPr>
      <a:lvl7pPr marL="424313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7pPr>
      <a:lvl8pPr marL="489592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8pPr>
      <a:lvl9pPr marL="554871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1pPr>
      <a:lvl2pPr marL="65279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2pPr>
      <a:lvl3pPr marL="130558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3pPr>
      <a:lvl4pPr marL="195837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4pPr>
      <a:lvl5pPr marL="261116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5pPr>
      <a:lvl6pPr marL="326395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6pPr>
      <a:lvl7pPr marL="391674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7pPr>
      <a:lvl8pPr marL="456953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8pPr>
      <a:lvl9pPr marL="522232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10017" y="935823"/>
            <a:ext cx="13755744" cy="13333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xxxxxxx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02" dirty="0"/>
              <a:t>Hosted by </a:t>
            </a:r>
            <a:r>
              <a:rPr lang="en-US" sz="1902" dirty="0" err="1"/>
              <a:t>xxxxxx</a:t>
            </a:r>
            <a:r>
              <a:rPr lang="en-US" sz="1902" dirty="0"/>
              <a:t> </a:t>
            </a:r>
            <a:r>
              <a:rPr lang="en-US" sz="1902" dirty="0" err="1"/>
              <a:t>xxxxxxxxxxxxx</a:t>
            </a:r>
            <a:endParaRPr lang="da-DK" sz="1902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889317" y="2891109"/>
            <a:ext cx="13710192" cy="1630647"/>
          </a:xfrm>
        </p:spPr>
        <p:txBody>
          <a:bodyPr/>
          <a:lstStyle/>
          <a:p>
            <a:pPr algn="l"/>
            <a:r>
              <a:rPr lang="en-US" dirty="0" err="1" smtClean="0"/>
              <a:t>Xxxxday</a:t>
            </a:r>
            <a:r>
              <a:rPr lang="en-US" dirty="0" smtClean="0"/>
              <a:t> xx xxx 202x at </a:t>
            </a:r>
            <a:r>
              <a:rPr lang="en-US" dirty="0" err="1" smtClean="0"/>
              <a:t>xx:xx</a:t>
            </a:r>
            <a:endParaRPr lang="en-US" dirty="0" smtClean="0"/>
          </a:p>
          <a:p>
            <a:pPr algn="l"/>
            <a:r>
              <a:rPr lang="en-US" dirty="0" smtClean="0"/>
              <a:t>(Location)</a:t>
            </a:r>
          </a:p>
          <a:p>
            <a:pPr algn="l"/>
            <a:endParaRPr lang="da-DK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910017" y="4521755"/>
            <a:ext cx="13710192" cy="1631476"/>
          </a:xfrm>
          <a:prstGeom prst="rect">
            <a:avLst/>
          </a:prstGeom>
        </p:spPr>
        <p:txBody>
          <a:bodyPr vert="horz" lIns="86957" tIns="43478" rIns="86957" bIns="43478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24" dirty="0"/>
              <a:t>(Speaker)</a:t>
            </a:r>
          </a:p>
          <a:p>
            <a:pPr algn="l"/>
            <a:r>
              <a:rPr lang="en-US" sz="3424" dirty="0"/>
              <a:t>(Speaker’s affiliation)</a:t>
            </a:r>
          </a:p>
          <a:p>
            <a:pPr algn="l"/>
            <a:endParaRPr lang="da-DK" sz="3424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897595" y="6604572"/>
            <a:ext cx="13710192" cy="1631476"/>
          </a:xfrm>
          <a:prstGeom prst="rect">
            <a:avLst/>
          </a:prstGeom>
        </p:spPr>
        <p:txBody>
          <a:bodyPr vert="horz" lIns="86957" tIns="43478" rIns="86957" bIns="43478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24" dirty="0"/>
              <a:t>(Title of the talk)</a:t>
            </a:r>
          </a:p>
          <a:p>
            <a:pPr algn="l"/>
            <a:endParaRPr lang="da-DK" sz="3424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0974" y="3485678"/>
            <a:ext cx="2588535" cy="33160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09" y="8562593"/>
            <a:ext cx="3145542" cy="59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28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xxxxxxx Hosted by xxxxxx xxxxxxxxxxxxx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Lisbeth Heilesen</dc:creator>
  <cp:lastModifiedBy>Lisbeth Heilesen</cp:lastModifiedBy>
  <cp:revision>19</cp:revision>
  <dcterms:created xsi:type="dcterms:W3CDTF">2022-05-01T07:20:56Z</dcterms:created>
  <dcterms:modified xsi:type="dcterms:W3CDTF">2022-12-02T11:11:55Z</dcterms:modified>
</cp:coreProperties>
</file>